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0" y="6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8528-48A3-4D79-AF59-25C55FE156C5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9A01F-B1AC-4399-98AA-2A70D9593F8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asta Compartilhada\Artes\2020.1\01. Arquivos\193. Dia das Mães\Orientaçõ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8" y="-1"/>
            <a:ext cx="10695528" cy="756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Pasta Compartilhada\Artes\2020.1\01. Arquivos\193. Dia das Mães\Mold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695527" cy="756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Personalizar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Leandro Braga</dc:creator>
  <cp:lastModifiedBy>Direcom</cp:lastModifiedBy>
  <cp:revision>1</cp:revision>
  <dcterms:created xsi:type="dcterms:W3CDTF">2020-04-30T18:31:22Z</dcterms:created>
  <dcterms:modified xsi:type="dcterms:W3CDTF">2020-05-05T17:24:59Z</dcterms:modified>
</cp:coreProperties>
</file>