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58" r:id="rId9"/>
  </p:sldIdLst>
  <p:sldSz cx="24385588" cy="13717588"/>
  <p:notesSz cx="6858000" cy="9144000"/>
  <p:defaultTextStyle>
    <a:defPPr>
      <a:defRPr lang="pt-BR"/>
    </a:defPPr>
    <a:lvl1pPr marL="0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6" d="100"/>
          <a:sy n="26" d="100"/>
        </p:scale>
        <p:origin x="-2796" y="-1350"/>
      </p:cViewPr>
      <p:guideLst>
        <p:guide orient="horz" pos="4321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28919" y="4261345"/>
            <a:ext cx="20727750" cy="294039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657838" y="7773300"/>
            <a:ext cx="17069912" cy="35056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8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7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9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45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3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1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204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9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7149705" y="1098677"/>
            <a:ext cx="14631353" cy="23411986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251412" y="1098677"/>
            <a:ext cx="43491867" cy="23411986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26293" y="8814822"/>
            <a:ext cx="20727750" cy="2724465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926293" y="5814100"/>
            <a:ext cx="20727750" cy="3000721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639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727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917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455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319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183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2047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9111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251412" y="6401542"/>
            <a:ext cx="29059492" cy="18109122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2717331" y="6401542"/>
            <a:ext cx="29063727" cy="18109122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9280" y="3070582"/>
            <a:ext cx="10774536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9280" y="4350254"/>
            <a:ext cx="10774536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2387541" y="3070582"/>
            <a:ext cx="10778769" cy="1279672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639" indent="0">
              <a:buNone/>
              <a:defRPr sz="4800" b="1"/>
            </a:lvl2pPr>
            <a:lvl3pPr marL="2177278" indent="0">
              <a:buNone/>
              <a:defRPr sz="4300" b="1"/>
            </a:lvl3pPr>
            <a:lvl4pPr marL="3265917" indent="0">
              <a:buNone/>
              <a:defRPr sz="3800" b="1"/>
            </a:lvl4pPr>
            <a:lvl5pPr marL="4354556" indent="0">
              <a:buNone/>
              <a:defRPr sz="3800" b="1"/>
            </a:lvl5pPr>
            <a:lvl6pPr marL="5443195" indent="0">
              <a:buNone/>
              <a:defRPr sz="3800" b="1"/>
            </a:lvl6pPr>
            <a:lvl7pPr marL="6531834" indent="0">
              <a:buNone/>
              <a:defRPr sz="3800" b="1"/>
            </a:lvl7pPr>
            <a:lvl8pPr marL="7620472" indent="0">
              <a:buNone/>
              <a:defRPr sz="3800" b="1"/>
            </a:lvl8pPr>
            <a:lvl9pPr marL="8709111" indent="0">
              <a:buNone/>
              <a:defRPr sz="38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2387541" y="4350254"/>
            <a:ext cx="10778769" cy="7903491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81" y="546163"/>
            <a:ext cx="8022690" cy="2324369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534088" y="546164"/>
            <a:ext cx="13632221" cy="11707581"/>
          </a:xfrm>
        </p:spPr>
        <p:txBody>
          <a:bodyPr/>
          <a:lstStyle>
            <a:lvl1pPr>
              <a:defRPr sz="7600"/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9281" y="2870533"/>
            <a:ext cx="8022690" cy="9383212"/>
          </a:xfr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79746" y="9602312"/>
            <a:ext cx="14631353" cy="1133607"/>
          </a:xfrm>
        </p:spPr>
        <p:txBody>
          <a:bodyPr anchor="b"/>
          <a:lstStyle>
            <a:lvl1pPr algn="l">
              <a:defRPr sz="48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779746" y="1225692"/>
            <a:ext cx="14631353" cy="8230553"/>
          </a:xfrm>
        </p:spPr>
        <p:txBody>
          <a:bodyPr/>
          <a:lstStyle>
            <a:lvl1pPr marL="0" indent="0">
              <a:buNone/>
              <a:defRPr sz="7600"/>
            </a:lvl1pPr>
            <a:lvl2pPr marL="1088639" indent="0">
              <a:buNone/>
              <a:defRPr sz="6700"/>
            </a:lvl2pPr>
            <a:lvl3pPr marL="2177278" indent="0">
              <a:buNone/>
              <a:defRPr sz="5700"/>
            </a:lvl3pPr>
            <a:lvl4pPr marL="3265917" indent="0">
              <a:buNone/>
              <a:defRPr sz="4800"/>
            </a:lvl4pPr>
            <a:lvl5pPr marL="4354556" indent="0">
              <a:buNone/>
              <a:defRPr sz="4800"/>
            </a:lvl5pPr>
            <a:lvl6pPr marL="5443195" indent="0">
              <a:buNone/>
              <a:defRPr sz="4800"/>
            </a:lvl6pPr>
            <a:lvl7pPr marL="6531834" indent="0">
              <a:buNone/>
              <a:defRPr sz="4800"/>
            </a:lvl7pPr>
            <a:lvl8pPr marL="7620472" indent="0">
              <a:buNone/>
              <a:defRPr sz="4800"/>
            </a:lvl8pPr>
            <a:lvl9pPr marL="8709111" indent="0">
              <a:buNone/>
              <a:defRPr sz="48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779746" y="10735919"/>
            <a:ext cx="14631353" cy="1609910"/>
          </a:xfrm>
        </p:spPr>
        <p:txBody>
          <a:bodyPr/>
          <a:lstStyle>
            <a:lvl1pPr marL="0" indent="0">
              <a:buNone/>
              <a:defRPr sz="3300"/>
            </a:lvl1pPr>
            <a:lvl2pPr marL="1088639" indent="0">
              <a:buNone/>
              <a:defRPr sz="2900"/>
            </a:lvl2pPr>
            <a:lvl3pPr marL="2177278" indent="0">
              <a:buNone/>
              <a:defRPr sz="2400"/>
            </a:lvl3pPr>
            <a:lvl4pPr marL="3265917" indent="0">
              <a:buNone/>
              <a:defRPr sz="2100"/>
            </a:lvl4pPr>
            <a:lvl5pPr marL="4354556" indent="0">
              <a:buNone/>
              <a:defRPr sz="2100"/>
            </a:lvl5pPr>
            <a:lvl6pPr marL="5443195" indent="0">
              <a:buNone/>
              <a:defRPr sz="2100"/>
            </a:lvl6pPr>
            <a:lvl7pPr marL="6531834" indent="0">
              <a:buNone/>
              <a:defRPr sz="2100"/>
            </a:lvl7pPr>
            <a:lvl8pPr marL="7620472" indent="0">
              <a:buNone/>
              <a:defRPr sz="2100"/>
            </a:lvl8pPr>
            <a:lvl9pPr marL="8709111" indent="0">
              <a:buNone/>
              <a:defRPr sz="21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9280" y="549339"/>
            <a:ext cx="21947029" cy="2286265"/>
          </a:xfrm>
          <a:prstGeom prst="rect">
            <a:avLst/>
          </a:prstGeom>
        </p:spPr>
        <p:txBody>
          <a:bodyPr vert="horz" lIns="217728" tIns="108864" rIns="217728" bIns="108864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9280" y="3200772"/>
            <a:ext cx="21947029" cy="9052974"/>
          </a:xfrm>
          <a:prstGeom prst="rect">
            <a:avLst/>
          </a:prstGeom>
        </p:spPr>
        <p:txBody>
          <a:bodyPr vert="horz" lIns="217728" tIns="108864" rIns="217728" bIns="108864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9279" y="12714173"/>
            <a:ext cx="5689971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l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4F2E4-B458-4FD0-B85A-9069FD86D1BB}" type="datetimeFigureOut">
              <a:rPr lang="pt-BR" smtClean="0"/>
              <a:t>01/03/2021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8331743" y="12714173"/>
            <a:ext cx="7722103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ct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7476338" y="12714173"/>
            <a:ext cx="5689971" cy="730335"/>
          </a:xfrm>
          <a:prstGeom prst="rect">
            <a:avLst/>
          </a:prstGeom>
        </p:spPr>
        <p:txBody>
          <a:bodyPr vert="horz" lIns="217728" tIns="108864" rIns="217728" bIns="108864" rtlCol="0" anchor="ctr"/>
          <a:lstStyle>
            <a:lvl1pPr algn="r">
              <a:defRPr sz="2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37B-F370-46DF-8CB9-636FCCBDA0C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77278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479" indent="-816479" algn="l" defTabSz="2177278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9038" indent="-680399" algn="l" defTabSz="2177278" rtl="0" eaLnBrk="1" latinLnBrk="0" hangingPunct="1">
        <a:spcBef>
          <a:spcPct val="20000"/>
        </a:spcBef>
        <a:buFont typeface="Arial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597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10236" indent="-544319" algn="l" defTabSz="2177278" rtl="0" eaLnBrk="1" latinLnBrk="0" hangingPunct="1">
        <a:spcBef>
          <a:spcPct val="20000"/>
        </a:spcBef>
        <a:buFont typeface="Arial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8875" indent="-544319" algn="l" defTabSz="2177278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7514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6153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4792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3431" indent="-544319" algn="l" defTabSz="2177278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639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278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917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556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3195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834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20472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9111" algn="l" defTabSz="2177278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Pasta Compartilhada\Artes\2021.1\01. Arquivos\26. Revista .doc 3\Brindes\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5"/>
            <a:ext cx="24385588" cy="13716893"/>
          </a:xfrm>
          <a:prstGeom prst="rect">
            <a:avLst/>
          </a:prstGeom>
          <a:noFill/>
        </p:spPr>
      </p:pic>
      <p:sp>
        <p:nvSpPr>
          <p:cNvPr id="5" name="CaixaDeTexto 4"/>
          <p:cNvSpPr txBox="1"/>
          <p:nvPr/>
        </p:nvSpPr>
        <p:spPr>
          <a:xfrm>
            <a:off x="1905722" y="2215324"/>
            <a:ext cx="8815234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TÍTULO DO</a:t>
            </a:r>
          </a:p>
          <a:p>
            <a:r>
              <a:rPr lang="pt-BR" sz="12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TRABALHO</a:t>
            </a:r>
            <a:endParaRPr lang="pt-BR" sz="12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262912" y="6001538"/>
            <a:ext cx="449995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4800" dirty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Nome completo</a:t>
            </a:r>
            <a:endParaRPr lang="pt-BR" sz="48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262912" y="8001802"/>
            <a:ext cx="727692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pt-BR" sz="4000" dirty="0" smtClean="0">
                <a:solidFill>
                  <a:schemeClr val="accent5">
                    <a:lumMod val="75000"/>
                  </a:schemeClr>
                </a:solidFill>
              </a:rPr>
              <a:t>Curso: Nome do Curso</a:t>
            </a:r>
            <a:endParaRPr lang="pt-BR" sz="4000" dirty="0">
              <a:solidFill>
                <a:schemeClr val="accent5">
                  <a:lumMod val="75000"/>
                </a:schemeClr>
              </a:solidFill>
            </a:endParaRPr>
          </a:p>
          <a:p>
            <a:pPr fontAlgn="base"/>
            <a:r>
              <a:rPr lang="pt-BR" sz="4000" dirty="0" smtClean="0">
                <a:solidFill>
                  <a:schemeClr val="accent5">
                    <a:lumMod val="75000"/>
                  </a:schemeClr>
                </a:solidFill>
              </a:rPr>
              <a:t>Período: </a:t>
            </a:r>
            <a:endParaRPr lang="pt-BR" sz="4000" dirty="0">
              <a:solidFill>
                <a:schemeClr val="accent5">
                  <a:lumMod val="75000"/>
                </a:schemeClr>
              </a:solidFill>
            </a:endParaRPr>
          </a:p>
          <a:p>
            <a:pPr fontAlgn="base"/>
            <a:r>
              <a:rPr lang="pt-BR" sz="4000" dirty="0">
                <a:solidFill>
                  <a:schemeClr val="accent5">
                    <a:lumMod val="75000"/>
                  </a:schemeClr>
                </a:solidFill>
              </a:rPr>
              <a:t>Rede de Ensino Doctum - Unidade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54008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INTRODUÇÃO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890500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CORPO DO TRABALHO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598163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METODOLOGIA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5371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RESULTADOS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971772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CONSIDERAÇÕES FINAIS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:\Pasta Compartilhada\Artes\2021.1\01. Arquivos\26. Revista .doc 3\Brindes\Miol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4385588" cy="13716893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1405656" y="1429506"/>
            <a:ext cx="57406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BIBLIOGRAFIA</a:t>
            </a:r>
            <a:endParaRPr lang="pt-BR" sz="6000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Pasta Compartilhada\Artes\2021.1\01. Arquivos\26. Revista .doc 3\Brindes\Fina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24386823" cy="13717588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2048598" y="5144282"/>
            <a:ext cx="753603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20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Obrigado!</a:t>
            </a:r>
            <a:endParaRPr lang="pt-BR" sz="120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334350" y="7215984"/>
            <a:ext cx="14622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pt-BR" sz="4000" dirty="0" smtClean="0">
                <a:solidFill>
                  <a:schemeClr val="bg1"/>
                </a:solidFill>
              </a:rPr>
              <a:t>Email:</a:t>
            </a:r>
            <a:endParaRPr lang="pt-B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31</Words>
  <Application>Microsoft Office PowerPoint</Application>
  <PresentationFormat>Personalizar</PresentationFormat>
  <Paragraphs>14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Leandro Braga</dc:creator>
  <cp:lastModifiedBy>Leandro Braga</cp:lastModifiedBy>
  <cp:revision>2</cp:revision>
  <dcterms:created xsi:type="dcterms:W3CDTF">2021-03-01T20:20:56Z</dcterms:created>
  <dcterms:modified xsi:type="dcterms:W3CDTF">2021-03-01T20:36:23Z</dcterms:modified>
</cp:coreProperties>
</file>