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5240000" cy="15240000"/>
  <p:notesSz cx="6858000" cy="9144000"/>
  <p:defaultTextStyle>
    <a:defPPr>
      <a:defRPr lang="pt-BR"/>
    </a:defPPr>
    <a:lvl1pPr marL="0" algn="l" defTabSz="1741658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1pPr>
    <a:lvl2pPr marL="870829" algn="l" defTabSz="1741658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2pPr>
    <a:lvl3pPr marL="1741658" algn="l" defTabSz="1741658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3pPr>
    <a:lvl4pPr marL="2612487" algn="l" defTabSz="1741658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4pPr>
    <a:lvl5pPr marL="3483315" algn="l" defTabSz="1741658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5pPr>
    <a:lvl6pPr marL="4354144" algn="l" defTabSz="1741658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6pPr>
    <a:lvl7pPr marL="5224973" algn="l" defTabSz="1741658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7pPr>
    <a:lvl8pPr marL="6095802" algn="l" defTabSz="1741658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8pPr>
    <a:lvl9pPr marL="6966631" algn="l" defTabSz="1741658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2448" y="-126"/>
      </p:cViewPr>
      <p:guideLst>
        <p:guide orient="horz" pos="4800"/>
        <p:guide pos="48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4734279"/>
            <a:ext cx="12954000" cy="3266722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86000" y="8636000"/>
            <a:ext cx="10668000" cy="389466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70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741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612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4833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354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224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0958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966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23F6-DCA4-4F17-8835-15DE3F5CFE8B}" type="datetimeFigureOut">
              <a:rPr lang="pt-BR" smtClean="0"/>
              <a:t>03/03/2021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B47D-EB1A-404A-93CF-C6E47DE6F3E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23F6-DCA4-4F17-8835-15DE3F5CFE8B}" type="datetimeFigureOut">
              <a:rPr lang="pt-BR" smtClean="0"/>
              <a:t>03/03/2021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B47D-EB1A-404A-93CF-C6E47DE6F3E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8415000" y="1354666"/>
            <a:ext cx="5715000" cy="28899556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1354666"/>
            <a:ext cx="16891000" cy="28899556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23F6-DCA4-4F17-8835-15DE3F5CFE8B}" type="datetimeFigureOut">
              <a:rPr lang="pt-BR" smtClean="0"/>
              <a:t>03/03/2021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B47D-EB1A-404A-93CF-C6E47DE6F3E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23F6-DCA4-4F17-8835-15DE3F5CFE8B}" type="datetimeFigureOut">
              <a:rPr lang="pt-BR" smtClean="0"/>
              <a:t>03/03/2021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B47D-EB1A-404A-93CF-C6E47DE6F3E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03855" y="9793112"/>
            <a:ext cx="12954000" cy="3026833"/>
          </a:xfrm>
        </p:spPr>
        <p:txBody>
          <a:bodyPr anchor="t"/>
          <a:lstStyle>
            <a:lvl1pPr algn="l">
              <a:defRPr sz="76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03855" y="6459363"/>
            <a:ext cx="12954000" cy="3333749"/>
          </a:xfrm>
        </p:spPr>
        <p:txBody>
          <a:bodyPr anchor="b"/>
          <a:lstStyle>
            <a:lvl1pPr marL="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1pPr>
            <a:lvl2pPr marL="870829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2pPr>
            <a:lvl3pPr marL="1741658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3pPr>
            <a:lvl4pPr marL="2612487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4pPr>
            <a:lvl5pPr marL="3483315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5pPr>
            <a:lvl6pPr marL="4354144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6pPr>
            <a:lvl7pPr marL="5224973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7pPr>
            <a:lvl8pPr marL="6095802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8pPr>
            <a:lvl9pPr marL="6966631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23F6-DCA4-4F17-8835-15DE3F5CFE8B}" type="datetimeFigureOut">
              <a:rPr lang="pt-BR" smtClean="0"/>
              <a:t>03/03/2021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B47D-EB1A-404A-93CF-C6E47DE6F3E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70000" y="7902222"/>
            <a:ext cx="11303000" cy="22352000"/>
          </a:xfrm>
        </p:spPr>
        <p:txBody>
          <a:bodyPr/>
          <a:lstStyle>
            <a:lvl1pPr>
              <a:defRPr sz="5300"/>
            </a:lvl1pPr>
            <a:lvl2pPr>
              <a:defRPr sz="46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2827000" y="7902222"/>
            <a:ext cx="11303000" cy="22352000"/>
          </a:xfrm>
        </p:spPr>
        <p:txBody>
          <a:bodyPr/>
          <a:lstStyle>
            <a:lvl1pPr>
              <a:defRPr sz="5300"/>
            </a:lvl1pPr>
            <a:lvl2pPr>
              <a:defRPr sz="46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23F6-DCA4-4F17-8835-15DE3F5CFE8B}" type="datetimeFigureOut">
              <a:rPr lang="pt-BR" smtClean="0"/>
              <a:t>03/03/2021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B47D-EB1A-404A-93CF-C6E47DE6F3E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0" y="610307"/>
            <a:ext cx="13716000" cy="2540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62000" y="3411362"/>
            <a:ext cx="6733647" cy="1421693"/>
          </a:xfrm>
        </p:spPr>
        <p:txBody>
          <a:bodyPr anchor="b"/>
          <a:lstStyle>
            <a:lvl1pPr marL="0" indent="0">
              <a:buNone/>
              <a:defRPr sz="4600" b="1"/>
            </a:lvl1pPr>
            <a:lvl2pPr marL="870829" indent="0">
              <a:buNone/>
              <a:defRPr sz="3800" b="1"/>
            </a:lvl2pPr>
            <a:lvl3pPr marL="1741658" indent="0">
              <a:buNone/>
              <a:defRPr sz="3400" b="1"/>
            </a:lvl3pPr>
            <a:lvl4pPr marL="2612487" indent="0">
              <a:buNone/>
              <a:defRPr sz="3000" b="1"/>
            </a:lvl4pPr>
            <a:lvl5pPr marL="3483315" indent="0">
              <a:buNone/>
              <a:defRPr sz="3000" b="1"/>
            </a:lvl5pPr>
            <a:lvl6pPr marL="4354144" indent="0">
              <a:buNone/>
              <a:defRPr sz="3000" b="1"/>
            </a:lvl6pPr>
            <a:lvl7pPr marL="5224973" indent="0">
              <a:buNone/>
              <a:defRPr sz="3000" b="1"/>
            </a:lvl7pPr>
            <a:lvl8pPr marL="6095802" indent="0">
              <a:buNone/>
              <a:defRPr sz="3000" b="1"/>
            </a:lvl8pPr>
            <a:lvl9pPr marL="6966631" indent="0">
              <a:buNone/>
              <a:defRPr sz="30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762000" y="4833056"/>
            <a:ext cx="6733647" cy="8780640"/>
          </a:xfrm>
        </p:spPr>
        <p:txBody>
          <a:bodyPr/>
          <a:lstStyle>
            <a:lvl1pPr>
              <a:defRPr sz="4600"/>
            </a:lvl1pPr>
            <a:lvl2pPr>
              <a:defRPr sz="3800"/>
            </a:lvl2pPr>
            <a:lvl3pPr>
              <a:defRPr sz="34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7741709" y="3411362"/>
            <a:ext cx="6736292" cy="1421693"/>
          </a:xfrm>
        </p:spPr>
        <p:txBody>
          <a:bodyPr anchor="b"/>
          <a:lstStyle>
            <a:lvl1pPr marL="0" indent="0">
              <a:buNone/>
              <a:defRPr sz="4600" b="1"/>
            </a:lvl1pPr>
            <a:lvl2pPr marL="870829" indent="0">
              <a:buNone/>
              <a:defRPr sz="3800" b="1"/>
            </a:lvl2pPr>
            <a:lvl3pPr marL="1741658" indent="0">
              <a:buNone/>
              <a:defRPr sz="3400" b="1"/>
            </a:lvl3pPr>
            <a:lvl4pPr marL="2612487" indent="0">
              <a:buNone/>
              <a:defRPr sz="3000" b="1"/>
            </a:lvl4pPr>
            <a:lvl5pPr marL="3483315" indent="0">
              <a:buNone/>
              <a:defRPr sz="3000" b="1"/>
            </a:lvl5pPr>
            <a:lvl6pPr marL="4354144" indent="0">
              <a:buNone/>
              <a:defRPr sz="3000" b="1"/>
            </a:lvl6pPr>
            <a:lvl7pPr marL="5224973" indent="0">
              <a:buNone/>
              <a:defRPr sz="3000" b="1"/>
            </a:lvl7pPr>
            <a:lvl8pPr marL="6095802" indent="0">
              <a:buNone/>
              <a:defRPr sz="3000" b="1"/>
            </a:lvl8pPr>
            <a:lvl9pPr marL="6966631" indent="0">
              <a:buNone/>
              <a:defRPr sz="30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7741709" y="4833056"/>
            <a:ext cx="6736292" cy="8780640"/>
          </a:xfrm>
        </p:spPr>
        <p:txBody>
          <a:bodyPr/>
          <a:lstStyle>
            <a:lvl1pPr>
              <a:defRPr sz="4600"/>
            </a:lvl1pPr>
            <a:lvl2pPr>
              <a:defRPr sz="3800"/>
            </a:lvl2pPr>
            <a:lvl3pPr>
              <a:defRPr sz="34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23F6-DCA4-4F17-8835-15DE3F5CFE8B}" type="datetimeFigureOut">
              <a:rPr lang="pt-BR" smtClean="0"/>
              <a:t>03/03/2021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B47D-EB1A-404A-93CF-C6E47DE6F3E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23F6-DCA4-4F17-8835-15DE3F5CFE8B}" type="datetimeFigureOut">
              <a:rPr lang="pt-BR" smtClean="0"/>
              <a:t>03/03/2021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B47D-EB1A-404A-93CF-C6E47DE6F3E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23F6-DCA4-4F17-8835-15DE3F5CFE8B}" type="datetimeFigureOut">
              <a:rPr lang="pt-BR" smtClean="0"/>
              <a:t>03/03/2021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B47D-EB1A-404A-93CF-C6E47DE6F3E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1" y="606778"/>
            <a:ext cx="5013855" cy="2582333"/>
          </a:xfrm>
        </p:spPr>
        <p:txBody>
          <a:bodyPr anchor="b"/>
          <a:lstStyle>
            <a:lvl1pPr algn="l">
              <a:defRPr sz="38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958417" y="606779"/>
            <a:ext cx="8519583" cy="13006918"/>
          </a:xfrm>
        </p:spPr>
        <p:txBody>
          <a:bodyPr/>
          <a:lstStyle>
            <a:lvl1pPr>
              <a:defRPr sz="6100"/>
            </a:lvl1pPr>
            <a:lvl2pPr>
              <a:defRPr sz="5300"/>
            </a:lvl2pPr>
            <a:lvl3pPr>
              <a:defRPr sz="46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62001" y="3189112"/>
            <a:ext cx="5013855" cy="10424584"/>
          </a:xfrm>
        </p:spPr>
        <p:txBody>
          <a:bodyPr/>
          <a:lstStyle>
            <a:lvl1pPr marL="0" indent="0">
              <a:buNone/>
              <a:defRPr sz="2700"/>
            </a:lvl1pPr>
            <a:lvl2pPr marL="870829" indent="0">
              <a:buNone/>
              <a:defRPr sz="2300"/>
            </a:lvl2pPr>
            <a:lvl3pPr marL="1741658" indent="0">
              <a:buNone/>
              <a:defRPr sz="1900"/>
            </a:lvl3pPr>
            <a:lvl4pPr marL="2612487" indent="0">
              <a:buNone/>
              <a:defRPr sz="1700"/>
            </a:lvl4pPr>
            <a:lvl5pPr marL="3483315" indent="0">
              <a:buNone/>
              <a:defRPr sz="1700"/>
            </a:lvl5pPr>
            <a:lvl6pPr marL="4354144" indent="0">
              <a:buNone/>
              <a:defRPr sz="1700"/>
            </a:lvl6pPr>
            <a:lvl7pPr marL="5224973" indent="0">
              <a:buNone/>
              <a:defRPr sz="1700"/>
            </a:lvl7pPr>
            <a:lvl8pPr marL="6095802" indent="0">
              <a:buNone/>
              <a:defRPr sz="1700"/>
            </a:lvl8pPr>
            <a:lvl9pPr marL="6966631" indent="0">
              <a:buNone/>
              <a:defRPr sz="17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23F6-DCA4-4F17-8835-15DE3F5CFE8B}" type="datetimeFigureOut">
              <a:rPr lang="pt-BR" smtClean="0"/>
              <a:t>03/03/2021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B47D-EB1A-404A-93CF-C6E47DE6F3E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87147" y="10668000"/>
            <a:ext cx="9144000" cy="1259418"/>
          </a:xfrm>
        </p:spPr>
        <p:txBody>
          <a:bodyPr anchor="b"/>
          <a:lstStyle>
            <a:lvl1pPr algn="l">
              <a:defRPr sz="38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87147" y="1361722"/>
            <a:ext cx="9144000" cy="9144000"/>
          </a:xfrm>
        </p:spPr>
        <p:txBody>
          <a:bodyPr/>
          <a:lstStyle>
            <a:lvl1pPr marL="0" indent="0">
              <a:buNone/>
              <a:defRPr sz="6100"/>
            </a:lvl1pPr>
            <a:lvl2pPr marL="870829" indent="0">
              <a:buNone/>
              <a:defRPr sz="5300"/>
            </a:lvl2pPr>
            <a:lvl3pPr marL="1741658" indent="0">
              <a:buNone/>
              <a:defRPr sz="4600"/>
            </a:lvl3pPr>
            <a:lvl4pPr marL="2612487" indent="0">
              <a:buNone/>
              <a:defRPr sz="3800"/>
            </a:lvl4pPr>
            <a:lvl5pPr marL="3483315" indent="0">
              <a:buNone/>
              <a:defRPr sz="3800"/>
            </a:lvl5pPr>
            <a:lvl6pPr marL="4354144" indent="0">
              <a:buNone/>
              <a:defRPr sz="3800"/>
            </a:lvl6pPr>
            <a:lvl7pPr marL="5224973" indent="0">
              <a:buNone/>
              <a:defRPr sz="3800"/>
            </a:lvl7pPr>
            <a:lvl8pPr marL="6095802" indent="0">
              <a:buNone/>
              <a:defRPr sz="3800"/>
            </a:lvl8pPr>
            <a:lvl9pPr marL="6966631" indent="0">
              <a:buNone/>
              <a:defRPr sz="38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987147" y="11927418"/>
            <a:ext cx="9144000" cy="1788582"/>
          </a:xfrm>
        </p:spPr>
        <p:txBody>
          <a:bodyPr/>
          <a:lstStyle>
            <a:lvl1pPr marL="0" indent="0">
              <a:buNone/>
              <a:defRPr sz="2700"/>
            </a:lvl1pPr>
            <a:lvl2pPr marL="870829" indent="0">
              <a:buNone/>
              <a:defRPr sz="2300"/>
            </a:lvl2pPr>
            <a:lvl3pPr marL="1741658" indent="0">
              <a:buNone/>
              <a:defRPr sz="1900"/>
            </a:lvl3pPr>
            <a:lvl4pPr marL="2612487" indent="0">
              <a:buNone/>
              <a:defRPr sz="1700"/>
            </a:lvl4pPr>
            <a:lvl5pPr marL="3483315" indent="0">
              <a:buNone/>
              <a:defRPr sz="1700"/>
            </a:lvl5pPr>
            <a:lvl6pPr marL="4354144" indent="0">
              <a:buNone/>
              <a:defRPr sz="1700"/>
            </a:lvl6pPr>
            <a:lvl7pPr marL="5224973" indent="0">
              <a:buNone/>
              <a:defRPr sz="1700"/>
            </a:lvl7pPr>
            <a:lvl8pPr marL="6095802" indent="0">
              <a:buNone/>
              <a:defRPr sz="1700"/>
            </a:lvl8pPr>
            <a:lvl9pPr marL="6966631" indent="0">
              <a:buNone/>
              <a:defRPr sz="17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23F6-DCA4-4F17-8835-15DE3F5CFE8B}" type="datetimeFigureOut">
              <a:rPr lang="pt-BR" smtClean="0"/>
              <a:t>03/03/2021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B47D-EB1A-404A-93CF-C6E47DE6F3E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762000" y="610307"/>
            <a:ext cx="13716000" cy="2540000"/>
          </a:xfrm>
          <a:prstGeom prst="rect">
            <a:avLst/>
          </a:prstGeom>
        </p:spPr>
        <p:txBody>
          <a:bodyPr vert="horz" lIns="174166" tIns="87083" rIns="174166" bIns="87083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62000" y="3556001"/>
            <a:ext cx="13716000" cy="10057696"/>
          </a:xfrm>
          <a:prstGeom prst="rect">
            <a:avLst/>
          </a:prstGeom>
        </p:spPr>
        <p:txBody>
          <a:bodyPr vert="horz" lIns="174166" tIns="87083" rIns="174166" bIns="87083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762000" y="14125223"/>
            <a:ext cx="3556000" cy="811389"/>
          </a:xfrm>
          <a:prstGeom prst="rect">
            <a:avLst/>
          </a:prstGeom>
        </p:spPr>
        <p:txBody>
          <a:bodyPr vert="horz" lIns="174166" tIns="87083" rIns="174166" bIns="87083" rtlCol="0" anchor="ctr"/>
          <a:lstStyle>
            <a:lvl1pPr algn="l">
              <a:defRPr sz="2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C23F6-DCA4-4F17-8835-15DE3F5CFE8B}" type="datetimeFigureOut">
              <a:rPr lang="pt-BR" smtClean="0"/>
              <a:t>03/03/2021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5207000" y="14125223"/>
            <a:ext cx="4826000" cy="811389"/>
          </a:xfrm>
          <a:prstGeom prst="rect">
            <a:avLst/>
          </a:prstGeom>
        </p:spPr>
        <p:txBody>
          <a:bodyPr vert="horz" lIns="174166" tIns="87083" rIns="174166" bIns="87083" rtlCol="0" anchor="ctr"/>
          <a:lstStyle>
            <a:lvl1pPr algn="ctr">
              <a:defRPr sz="2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0922000" y="14125223"/>
            <a:ext cx="3556000" cy="811389"/>
          </a:xfrm>
          <a:prstGeom prst="rect">
            <a:avLst/>
          </a:prstGeom>
        </p:spPr>
        <p:txBody>
          <a:bodyPr vert="horz" lIns="174166" tIns="87083" rIns="174166" bIns="87083" rtlCol="0" anchor="ctr"/>
          <a:lstStyle>
            <a:lvl1pPr algn="r">
              <a:defRPr sz="2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DB47D-EB1A-404A-93CF-C6E47DE6F3EF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741658" rtl="0" eaLnBrk="1" latinLnBrk="0" hangingPunct="1">
        <a:spcBef>
          <a:spcPct val="0"/>
        </a:spcBef>
        <a:buNone/>
        <a:defRPr sz="8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53122" indent="-653122" algn="l" defTabSz="1741658" rtl="0" eaLnBrk="1" latinLnBrk="0" hangingPunct="1">
        <a:spcBef>
          <a:spcPct val="20000"/>
        </a:spcBef>
        <a:buFont typeface="Arial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415097" indent="-544268" algn="l" defTabSz="1741658" rtl="0" eaLnBrk="1" latinLnBrk="0" hangingPunct="1">
        <a:spcBef>
          <a:spcPct val="20000"/>
        </a:spcBef>
        <a:buFont typeface="Arial" pitchFamily="34" charset="0"/>
        <a:buChar char="–"/>
        <a:defRPr sz="5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7072" indent="-435414" algn="l" defTabSz="1741658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3pPr>
      <a:lvl4pPr marL="3047901" indent="-435414" algn="l" defTabSz="1741658" rtl="0" eaLnBrk="1" latinLnBrk="0" hangingPunct="1">
        <a:spcBef>
          <a:spcPct val="20000"/>
        </a:spcBef>
        <a:buFont typeface="Arial" pitchFamily="34" charset="0"/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4pPr>
      <a:lvl5pPr marL="3918730" indent="-435414" algn="l" defTabSz="1741658" rtl="0" eaLnBrk="1" latinLnBrk="0" hangingPunct="1">
        <a:spcBef>
          <a:spcPct val="20000"/>
        </a:spcBef>
        <a:buFont typeface="Arial" pitchFamily="34" charset="0"/>
        <a:buChar char="»"/>
        <a:defRPr sz="3800" kern="1200">
          <a:solidFill>
            <a:schemeClr val="tx1"/>
          </a:solidFill>
          <a:latin typeface="+mn-lt"/>
          <a:ea typeface="+mn-ea"/>
          <a:cs typeface="+mn-cs"/>
        </a:defRPr>
      </a:lvl5pPr>
      <a:lvl6pPr marL="4789559" indent="-435414" algn="l" defTabSz="1741658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6pPr>
      <a:lvl7pPr marL="5660387" indent="-435414" algn="l" defTabSz="1741658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7pPr>
      <a:lvl8pPr marL="6531216" indent="-435414" algn="l" defTabSz="1741658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8pPr>
      <a:lvl9pPr marL="7402045" indent="-435414" algn="l" defTabSz="1741658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741658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70829" algn="l" defTabSz="1741658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741658" algn="l" defTabSz="1741658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612487" algn="l" defTabSz="1741658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483315" algn="l" defTabSz="1741658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54144" algn="l" defTabSz="1741658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224973" algn="l" defTabSz="1741658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095802" algn="l" defTabSz="1741658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966631" algn="l" defTabSz="1741658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Pasta Compartilhada\Artes\2021.1\01. Arquivos\26. Revista .doc 3\Brindes\molduras fotos\Instruçõ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240000" cy="1524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Pasta Compartilhada\Artes\2021.1\01. Arquivos\26. Revista .doc 3\Brindes\molduras fotos\Orgulh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240000" cy="1524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Pasta Compartilhada\Artes\2021.1\01. Arquivos\26. Revista .doc 3\Brindes\molduras fotos\Amigo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240000" cy="1524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:\Pasta Compartilhada\Artes\2021.1\01. Arquivos\26. Revista .doc 3\Brindes\molduras fotos\Curs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240000" cy="1524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:\Pasta Compartilhada\Artes\2021.1\01. Arquivos\26. Revista .doc 3\Brindes\molduras fotos\Melhor-turm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240000" cy="1524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:\Pasta Compartilhada\Artes\2021.1\01. Arquivos\26. Revista .doc 3\Brindes\molduras fotos\Momento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5240000" cy="1524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Personalizar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Leandro Braga</dc:creator>
  <cp:lastModifiedBy>Leandro Braga</cp:lastModifiedBy>
  <cp:revision>2</cp:revision>
  <dcterms:created xsi:type="dcterms:W3CDTF">2021-03-03T14:19:04Z</dcterms:created>
  <dcterms:modified xsi:type="dcterms:W3CDTF">2021-03-03T14:21:29Z</dcterms:modified>
</cp:coreProperties>
</file>